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429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3429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3429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3429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3429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3429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3429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3429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3429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3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D4D4D5"/>
          </a:solidFill>
        </a:fill>
      </a:tcStyle>
    </a:wholeTbl>
    <a:band2H>
      <a:tcTxStyle b="def" i="def"/>
      <a:tcStyle>
        <a:tcBdr/>
        <a:fill>
          <a:solidFill>
            <a:srgbClr val="EBEBEB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E1E5D9"/>
          </a:solidFill>
        </a:fill>
      </a:tcStyle>
    </a:wholeTbl>
    <a:band2H>
      <a:tcTxStyle b="def" i="def"/>
      <a:tcStyle>
        <a:tcBdr/>
        <a:fill>
          <a:solidFill>
            <a:srgbClr val="F0F3ED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DED4D1"/>
          </a:solidFill>
        </a:fill>
      </a:tcStyle>
    </a:wholeTbl>
    <a:band2H>
      <a:tcTxStyle b="def" i="def"/>
      <a:tcStyle>
        <a:tcBdr/>
        <a:fill>
          <a:solidFill>
            <a:srgbClr val="EFEBEA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000000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2" name="Shape 13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685800" latinLnBrk="0">
      <a:defRPr sz="900">
        <a:latin typeface="+mj-lt"/>
        <a:ea typeface="+mj-ea"/>
        <a:cs typeface="+mj-cs"/>
        <a:sym typeface="Calibri"/>
      </a:defRPr>
    </a:lvl1pPr>
    <a:lvl2pPr indent="228600" defTabSz="685800" latinLnBrk="0">
      <a:defRPr sz="900">
        <a:latin typeface="+mj-lt"/>
        <a:ea typeface="+mj-ea"/>
        <a:cs typeface="+mj-cs"/>
        <a:sym typeface="Calibri"/>
      </a:defRPr>
    </a:lvl2pPr>
    <a:lvl3pPr indent="457200" defTabSz="685800" latinLnBrk="0">
      <a:defRPr sz="900">
        <a:latin typeface="+mj-lt"/>
        <a:ea typeface="+mj-ea"/>
        <a:cs typeface="+mj-cs"/>
        <a:sym typeface="Calibri"/>
      </a:defRPr>
    </a:lvl3pPr>
    <a:lvl4pPr indent="685800" defTabSz="685800" latinLnBrk="0">
      <a:defRPr sz="900">
        <a:latin typeface="+mj-lt"/>
        <a:ea typeface="+mj-ea"/>
        <a:cs typeface="+mj-cs"/>
        <a:sym typeface="Calibri"/>
      </a:defRPr>
    </a:lvl4pPr>
    <a:lvl5pPr indent="914400" defTabSz="685800" latinLnBrk="0">
      <a:defRPr sz="900">
        <a:latin typeface="+mj-lt"/>
        <a:ea typeface="+mj-ea"/>
        <a:cs typeface="+mj-cs"/>
        <a:sym typeface="Calibri"/>
      </a:defRPr>
    </a:lvl5pPr>
    <a:lvl6pPr indent="1143000" defTabSz="685800" latinLnBrk="0">
      <a:defRPr sz="900">
        <a:latin typeface="+mj-lt"/>
        <a:ea typeface="+mj-ea"/>
        <a:cs typeface="+mj-cs"/>
        <a:sym typeface="Calibri"/>
      </a:defRPr>
    </a:lvl6pPr>
    <a:lvl7pPr indent="1371600" defTabSz="685800" latinLnBrk="0">
      <a:defRPr sz="900">
        <a:latin typeface="+mj-lt"/>
        <a:ea typeface="+mj-ea"/>
        <a:cs typeface="+mj-cs"/>
        <a:sym typeface="Calibri"/>
      </a:defRPr>
    </a:lvl7pPr>
    <a:lvl8pPr indent="1600200" defTabSz="685800" latinLnBrk="0">
      <a:defRPr sz="900">
        <a:latin typeface="+mj-lt"/>
        <a:ea typeface="+mj-ea"/>
        <a:cs typeface="+mj-cs"/>
        <a:sym typeface="Calibri"/>
      </a:defRPr>
    </a:lvl8pPr>
    <a:lvl9pPr indent="1828800" defTabSz="685800" latinLnBrk="0">
      <a:defRPr sz="9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Slide">
    <p:bg>
      <p:bgPr>
        <a:solidFill>
          <a:srgbClr val="353538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/>
          <p:nvPr>
            <p:ph type="title"/>
          </p:nvPr>
        </p:nvSpPr>
        <p:spPr>
          <a:xfrm>
            <a:off x="946402" y="569212"/>
            <a:ext cx="7063744" cy="3031240"/>
          </a:xfrm>
          <a:prstGeom prst="rect">
            <a:avLst/>
          </a:prstGeom>
        </p:spPr>
        <p:txBody>
          <a:bodyPr/>
          <a:lstStyle>
            <a:lvl1pPr>
              <a:lnSpc>
                <a:spcPct val="85000"/>
              </a:lnSpc>
              <a:defRPr sz="54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946402" y="3600450"/>
            <a:ext cx="7063744" cy="1268731"/>
          </a:xfrm>
          <a:prstGeom prst="rect">
            <a:avLst/>
          </a:prstGeom>
        </p:spPr>
        <p:txBody>
          <a:bodyPr/>
          <a:lstStyle>
            <a:lvl1pPr>
              <a:lnSpc>
                <a:spcPct val="95000"/>
              </a:lnSpc>
              <a:spcBef>
                <a:spcPts val="1000"/>
              </a:spcBef>
              <a:defRPr sz="1600">
                <a:solidFill>
                  <a:srgbClr val="BFBFBF"/>
                </a:solidFill>
              </a:defRPr>
            </a:lvl1pPr>
            <a:lvl2pPr marL="388617" indent="-182877">
              <a:lnSpc>
                <a:spcPct val="95000"/>
              </a:lnSpc>
              <a:spcBef>
                <a:spcPts val="1000"/>
              </a:spcBef>
              <a:defRPr sz="1600">
                <a:solidFill>
                  <a:srgbClr val="BFBFBF"/>
                </a:solidFill>
              </a:defRPr>
            </a:lvl2pPr>
            <a:lvl3pPr marL="630936" indent="-219455">
              <a:lnSpc>
                <a:spcPct val="95000"/>
              </a:lnSpc>
              <a:spcBef>
                <a:spcPts val="1000"/>
              </a:spcBef>
              <a:defRPr sz="1600">
                <a:solidFill>
                  <a:srgbClr val="BFBFBF"/>
                </a:solidFill>
              </a:defRPr>
            </a:lvl3pPr>
            <a:lvl4pPr marL="836674" indent="-219453">
              <a:lnSpc>
                <a:spcPct val="95000"/>
              </a:lnSpc>
              <a:spcBef>
                <a:spcPts val="1000"/>
              </a:spcBef>
              <a:defRPr sz="1600">
                <a:solidFill>
                  <a:srgbClr val="BFBFBF"/>
                </a:solidFill>
              </a:defRPr>
            </a:lvl4pPr>
            <a:lvl5pPr marL="1042413" indent="-219455">
              <a:lnSpc>
                <a:spcPct val="95000"/>
              </a:lnSpc>
              <a:spcBef>
                <a:spcPts val="1000"/>
              </a:spcBef>
              <a:defRPr sz="1600">
                <a:solidFill>
                  <a:srgbClr val="BFBFBF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hape 14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1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6A6A6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rcRect l="0" t="0" r="3460" b="0"/>
          <a:stretch>
            <a:fillRect/>
          </a:stretch>
        </p:blipFill>
        <p:spPr>
          <a:xfrm>
            <a:off x="7392499" y="4552393"/>
            <a:ext cx="1628212" cy="459162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Title Text"/>
          <p:cNvSpPr txBox="1"/>
          <p:nvPr>
            <p:ph type="title"/>
          </p:nvPr>
        </p:nvSpPr>
        <p:spPr>
          <a:xfrm>
            <a:off x="946402" y="274320"/>
            <a:ext cx="7269483" cy="994172"/>
          </a:xfrm>
          <a:prstGeom prst="rect">
            <a:avLst/>
          </a:prstGeom>
        </p:spPr>
        <p:txBody>
          <a:bodyPr anchor="t"/>
          <a:lstStyle>
            <a:lvl1pPr>
              <a:defRPr sz="3300"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4" name="Body Level One…"/>
          <p:cNvSpPr txBox="1"/>
          <p:nvPr>
            <p:ph type="body" idx="1"/>
          </p:nvPr>
        </p:nvSpPr>
        <p:spPr>
          <a:xfrm>
            <a:off x="152396" y="171446"/>
            <a:ext cx="7200001" cy="4800002"/>
          </a:xfrm>
          <a:prstGeom prst="rect">
            <a:avLst/>
          </a:prstGeom>
        </p:spPr>
        <p:txBody>
          <a:bodyPr/>
          <a:lstStyle>
            <a:lvl1pPr marL="137160" indent="-137160">
              <a:lnSpc>
                <a:spcPct val="95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Arial"/>
              <a:buChar char="•"/>
              <a:defRPr sz="1300">
                <a:solidFill>
                  <a:srgbClr val="F2F2F2"/>
                </a:solidFill>
              </a:defRPr>
            </a:lvl1pPr>
            <a:lvl2pPr marL="354329" indent="-148587">
              <a:lnSpc>
                <a:spcPct val="95000"/>
              </a:lnSpc>
              <a:spcBef>
                <a:spcPts val="1000"/>
              </a:spcBef>
              <a:buClr>
                <a:schemeClr val="accent1"/>
              </a:buClr>
              <a:buFont typeface="Arial"/>
              <a:defRPr sz="1300">
                <a:solidFill>
                  <a:srgbClr val="F2F2F2"/>
                </a:solidFill>
              </a:defRPr>
            </a:lvl2pPr>
            <a:lvl3pPr marL="589787" indent="-178308">
              <a:lnSpc>
                <a:spcPct val="95000"/>
              </a:lnSpc>
              <a:spcBef>
                <a:spcPts val="1000"/>
              </a:spcBef>
              <a:buClr>
                <a:schemeClr val="accent1"/>
              </a:buClr>
              <a:buFont typeface="Arial"/>
              <a:defRPr sz="1300">
                <a:solidFill>
                  <a:srgbClr val="F2F2F2"/>
                </a:solidFill>
              </a:defRPr>
            </a:lvl3pPr>
            <a:lvl4pPr marL="795527" indent="-178305">
              <a:lnSpc>
                <a:spcPct val="95000"/>
              </a:lnSpc>
              <a:spcBef>
                <a:spcPts val="1000"/>
              </a:spcBef>
              <a:buClr>
                <a:schemeClr val="accent1"/>
              </a:buClr>
              <a:buFont typeface="Arial"/>
              <a:defRPr sz="1300">
                <a:solidFill>
                  <a:srgbClr val="F2F2F2"/>
                </a:solidFill>
              </a:defRPr>
            </a:lvl4pPr>
            <a:lvl5pPr marL="1001266" indent="-178308">
              <a:lnSpc>
                <a:spcPct val="95000"/>
              </a:lnSpc>
              <a:spcBef>
                <a:spcPts val="1000"/>
              </a:spcBef>
              <a:buClr>
                <a:schemeClr val="accent1"/>
              </a:buClr>
              <a:buFont typeface="Arial"/>
              <a:defRPr sz="1300">
                <a:solidFill>
                  <a:srgbClr val="F2F2F2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rcRect l="0" t="0" r="3460" b="0"/>
          <a:stretch>
            <a:fillRect/>
          </a:stretch>
        </p:blipFill>
        <p:spPr>
          <a:xfrm>
            <a:off x="7392499" y="4552393"/>
            <a:ext cx="1628212" cy="459162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Title Text"/>
          <p:cNvSpPr txBox="1"/>
          <p:nvPr>
            <p:ph type="title"/>
          </p:nvPr>
        </p:nvSpPr>
        <p:spPr>
          <a:xfrm>
            <a:off x="6486525" y="285750"/>
            <a:ext cx="1857375" cy="4423172"/>
          </a:xfrm>
          <a:prstGeom prst="rect">
            <a:avLst/>
          </a:prstGeom>
        </p:spPr>
        <p:txBody>
          <a:bodyPr anchor="t"/>
          <a:lstStyle>
            <a:lvl1pPr>
              <a:defRPr sz="3300"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4" name="Body Level One…"/>
          <p:cNvSpPr txBox="1"/>
          <p:nvPr>
            <p:ph type="body" idx="1"/>
          </p:nvPr>
        </p:nvSpPr>
        <p:spPr>
          <a:xfrm>
            <a:off x="571500" y="285750"/>
            <a:ext cx="5800725" cy="4423172"/>
          </a:xfrm>
          <a:prstGeom prst="rect">
            <a:avLst/>
          </a:prstGeom>
        </p:spPr>
        <p:txBody>
          <a:bodyPr/>
          <a:lstStyle>
            <a:lvl1pPr marL="137160" indent="-137160">
              <a:lnSpc>
                <a:spcPct val="95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Arial"/>
              <a:buChar char="•"/>
              <a:defRPr sz="1300">
                <a:solidFill>
                  <a:srgbClr val="F2F2F2"/>
                </a:solidFill>
              </a:defRPr>
            </a:lvl1pPr>
            <a:lvl2pPr marL="354329" indent="-148587">
              <a:lnSpc>
                <a:spcPct val="95000"/>
              </a:lnSpc>
              <a:spcBef>
                <a:spcPts val="1000"/>
              </a:spcBef>
              <a:buClr>
                <a:schemeClr val="accent1"/>
              </a:buClr>
              <a:buFont typeface="Arial"/>
              <a:defRPr sz="1300">
                <a:solidFill>
                  <a:srgbClr val="F2F2F2"/>
                </a:solidFill>
              </a:defRPr>
            </a:lvl2pPr>
            <a:lvl3pPr marL="589787" indent="-178308">
              <a:lnSpc>
                <a:spcPct val="95000"/>
              </a:lnSpc>
              <a:spcBef>
                <a:spcPts val="1000"/>
              </a:spcBef>
              <a:buClr>
                <a:schemeClr val="accent1"/>
              </a:buClr>
              <a:buFont typeface="Arial"/>
              <a:defRPr sz="1300">
                <a:solidFill>
                  <a:srgbClr val="F2F2F2"/>
                </a:solidFill>
              </a:defRPr>
            </a:lvl3pPr>
            <a:lvl4pPr marL="795527" indent="-178305">
              <a:lnSpc>
                <a:spcPct val="95000"/>
              </a:lnSpc>
              <a:spcBef>
                <a:spcPts val="1000"/>
              </a:spcBef>
              <a:buClr>
                <a:schemeClr val="accent1"/>
              </a:buClr>
              <a:buFont typeface="Arial"/>
              <a:defRPr sz="1300">
                <a:solidFill>
                  <a:srgbClr val="F2F2F2"/>
                </a:solidFill>
              </a:defRPr>
            </a:lvl4pPr>
            <a:lvl5pPr marL="1001266" indent="-178308">
              <a:lnSpc>
                <a:spcPct val="95000"/>
              </a:lnSpc>
              <a:spcBef>
                <a:spcPts val="1000"/>
              </a:spcBef>
              <a:buClr>
                <a:schemeClr val="accent1"/>
              </a:buClr>
              <a:buFont typeface="Arial"/>
              <a:defRPr sz="1300">
                <a:solidFill>
                  <a:srgbClr val="F2F2F2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rcRect l="0" t="0" r="3460" b="0"/>
          <a:stretch>
            <a:fillRect/>
          </a:stretch>
        </p:blipFill>
        <p:spPr>
          <a:xfrm>
            <a:off x="7392499" y="4552393"/>
            <a:ext cx="1628212" cy="459162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itle Text"/>
          <p:cNvSpPr txBox="1"/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anchor="t"/>
          <a:lstStyle>
            <a:lvl1pPr>
              <a:defRPr sz="3300"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4" name="Body Level One…"/>
          <p:cNvSpPr txBox="1"/>
          <p:nvPr>
            <p:ph type="body" idx="1"/>
          </p:nvPr>
        </p:nvSpPr>
        <p:spPr>
          <a:xfrm>
            <a:off x="152396" y="171446"/>
            <a:ext cx="7200001" cy="4800002"/>
          </a:xfrm>
          <a:prstGeom prst="rect">
            <a:avLst/>
          </a:prstGeom>
        </p:spPr>
        <p:txBody>
          <a:bodyPr/>
          <a:lstStyle>
            <a:lvl1pPr marL="137160" indent="-137160">
              <a:lnSpc>
                <a:spcPct val="95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Arial"/>
              <a:buChar char="•"/>
              <a:defRPr sz="1300">
                <a:solidFill>
                  <a:srgbClr val="F2F2F2"/>
                </a:solidFill>
              </a:defRPr>
            </a:lvl1pPr>
            <a:lvl2pPr marL="354329" indent="-148587">
              <a:lnSpc>
                <a:spcPct val="95000"/>
              </a:lnSpc>
              <a:spcBef>
                <a:spcPts val="1000"/>
              </a:spcBef>
              <a:buClr>
                <a:schemeClr val="accent1"/>
              </a:buClr>
              <a:buFont typeface="Arial"/>
              <a:defRPr sz="1300">
                <a:solidFill>
                  <a:srgbClr val="F2F2F2"/>
                </a:solidFill>
              </a:defRPr>
            </a:lvl2pPr>
            <a:lvl3pPr marL="589787" indent="-178308">
              <a:lnSpc>
                <a:spcPct val="95000"/>
              </a:lnSpc>
              <a:spcBef>
                <a:spcPts val="1000"/>
              </a:spcBef>
              <a:buClr>
                <a:schemeClr val="accent1"/>
              </a:buClr>
              <a:buFont typeface="Arial"/>
              <a:defRPr sz="1300">
                <a:solidFill>
                  <a:srgbClr val="F2F2F2"/>
                </a:solidFill>
              </a:defRPr>
            </a:lvl3pPr>
            <a:lvl4pPr marL="795527" indent="-178305">
              <a:lnSpc>
                <a:spcPct val="95000"/>
              </a:lnSpc>
              <a:spcBef>
                <a:spcPts val="1000"/>
              </a:spcBef>
              <a:buClr>
                <a:schemeClr val="accent1"/>
              </a:buClr>
              <a:buFont typeface="Arial"/>
              <a:defRPr sz="1300">
                <a:solidFill>
                  <a:srgbClr val="F2F2F2"/>
                </a:solidFill>
              </a:defRPr>
            </a:lvl4pPr>
            <a:lvl5pPr marL="1001266" indent="-178308">
              <a:lnSpc>
                <a:spcPct val="95000"/>
              </a:lnSpc>
              <a:spcBef>
                <a:spcPts val="1000"/>
              </a:spcBef>
              <a:buClr>
                <a:schemeClr val="accent1"/>
              </a:buClr>
              <a:buFont typeface="Arial"/>
              <a:defRPr sz="1300">
                <a:solidFill>
                  <a:srgbClr val="F2F2F2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" name="Slide Number"/>
          <p:cNvSpPr txBox="1"/>
          <p:nvPr>
            <p:ph type="sldNum" sz="quarter" idx="2"/>
          </p:nvPr>
        </p:nvSpPr>
        <p:spPr>
          <a:xfrm>
            <a:off x="6279548" y="4626294"/>
            <a:ext cx="273653" cy="281937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Body Level One…"/>
          <p:cNvSpPr txBox="1"/>
          <p:nvPr>
            <p:ph type="body" idx="1"/>
          </p:nvPr>
        </p:nvSpPr>
        <p:spPr>
          <a:xfrm>
            <a:off x="152396" y="171446"/>
            <a:ext cx="7200001" cy="4800002"/>
          </a:xfrm>
          <a:prstGeom prst="rect">
            <a:avLst/>
          </a:prstGeom>
        </p:spPr>
        <p:txBody>
          <a:bodyPr/>
          <a:lstStyle>
            <a:lvl1pPr>
              <a:lnSpc>
                <a:spcPct val="95000"/>
              </a:lnSpc>
              <a:spcBef>
                <a:spcPts val="1000"/>
              </a:spcBef>
              <a:defRPr sz="1300">
                <a:solidFill>
                  <a:srgbClr val="F2F2F2"/>
                </a:solidFill>
              </a:defRPr>
            </a:lvl1pPr>
            <a:lvl2pPr marL="354329" indent="-148587">
              <a:lnSpc>
                <a:spcPct val="95000"/>
              </a:lnSpc>
              <a:spcBef>
                <a:spcPts val="1000"/>
              </a:spcBef>
              <a:defRPr sz="1300">
                <a:solidFill>
                  <a:srgbClr val="F2F2F2"/>
                </a:solidFill>
              </a:defRPr>
            </a:lvl2pPr>
            <a:lvl3pPr marL="589787" indent="-178308">
              <a:lnSpc>
                <a:spcPct val="95000"/>
              </a:lnSpc>
              <a:spcBef>
                <a:spcPts val="1000"/>
              </a:spcBef>
              <a:defRPr sz="1300">
                <a:solidFill>
                  <a:srgbClr val="F2F2F2"/>
                </a:solidFill>
              </a:defRPr>
            </a:lvl3pPr>
            <a:lvl4pPr marL="795527" indent="-178305">
              <a:lnSpc>
                <a:spcPct val="95000"/>
              </a:lnSpc>
              <a:spcBef>
                <a:spcPts val="1000"/>
              </a:spcBef>
              <a:defRPr sz="1300">
                <a:solidFill>
                  <a:srgbClr val="F2F2F2"/>
                </a:solidFill>
              </a:defRPr>
            </a:lvl4pPr>
            <a:lvl5pPr marL="1001266" indent="-178308">
              <a:lnSpc>
                <a:spcPct val="95000"/>
              </a:lnSpc>
              <a:spcBef>
                <a:spcPts val="1000"/>
              </a:spcBef>
              <a:defRPr sz="1300">
                <a:solidFill>
                  <a:srgbClr val="F2F2F2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4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431285" y="4526895"/>
            <a:ext cx="1586286" cy="426028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6279548" y="4626294"/>
            <a:ext cx="273653" cy="281937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rcRect l="0" t="0" r="3460" b="0"/>
          <a:stretch>
            <a:fillRect/>
          </a:stretch>
        </p:blipFill>
        <p:spPr>
          <a:xfrm>
            <a:off x="7392499" y="4552393"/>
            <a:ext cx="1628212" cy="459162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Title Text"/>
          <p:cNvSpPr txBox="1"/>
          <p:nvPr>
            <p:ph type="title"/>
          </p:nvPr>
        </p:nvSpPr>
        <p:spPr>
          <a:xfrm>
            <a:off x="946402" y="569212"/>
            <a:ext cx="7063744" cy="3031240"/>
          </a:xfrm>
          <a:prstGeom prst="rect">
            <a:avLst/>
          </a:prstGeom>
        </p:spPr>
        <p:txBody>
          <a:bodyPr/>
          <a:lstStyle>
            <a:lvl1pPr>
              <a:lnSpc>
                <a:spcPct val="85000"/>
              </a:lnSpc>
              <a:defRPr sz="5400"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4" name="Body Level One…"/>
          <p:cNvSpPr txBox="1"/>
          <p:nvPr>
            <p:ph type="body" sz="quarter" idx="1"/>
          </p:nvPr>
        </p:nvSpPr>
        <p:spPr>
          <a:xfrm>
            <a:off x="946402" y="3600450"/>
            <a:ext cx="7063744" cy="1268731"/>
          </a:xfrm>
          <a:prstGeom prst="rect">
            <a:avLst/>
          </a:prstGeom>
        </p:spPr>
        <p:txBody>
          <a:bodyPr/>
          <a:lstStyle>
            <a:lvl1pPr>
              <a:lnSpc>
                <a:spcPct val="95000"/>
              </a:lnSpc>
              <a:spcBef>
                <a:spcPts val="1000"/>
              </a:spcBef>
              <a:defRPr sz="1600">
                <a:solidFill>
                  <a:srgbClr val="595959"/>
                </a:solidFill>
              </a:defRPr>
            </a:lvl1pPr>
            <a:lvl2pPr marL="388617" indent="-182877">
              <a:lnSpc>
                <a:spcPct val="95000"/>
              </a:lnSpc>
              <a:spcBef>
                <a:spcPts val="1000"/>
              </a:spcBef>
              <a:defRPr sz="1600">
                <a:solidFill>
                  <a:srgbClr val="595959"/>
                </a:solidFill>
              </a:defRPr>
            </a:lvl2pPr>
            <a:lvl3pPr marL="630936" indent="-219455">
              <a:lnSpc>
                <a:spcPct val="95000"/>
              </a:lnSpc>
              <a:spcBef>
                <a:spcPts val="1000"/>
              </a:spcBef>
              <a:defRPr sz="1600">
                <a:solidFill>
                  <a:srgbClr val="595959"/>
                </a:solidFill>
              </a:defRPr>
            </a:lvl3pPr>
            <a:lvl4pPr marL="836674" indent="-219453">
              <a:lnSpc>
                <a:spcPct val="95000"/>
              </a:lnSpc>
              <a:spcBef>
                <a:spcPts val="1000"/>
              </a:spcBef>
              <a:defRPr sz="1600">
                <a:solidFill>
                  <a:srgbClr val="595959"/>
                </a:solidFill>
              </a:defRPr>
            </a:lvl4pPr>
            <a:lvl5pPr marL="1042413" indent="-219455">
              <a:lnSpc>
                <a:spcPct val="95000"/>
              </a:lnSpc>
              <a:spcBef>
                <a:spcPts val="1000"/>
              </a:spcBef>
              <a:defRPr sz="1600">
                <a:solidFill>
                  <a:srgbClr val="595959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hape 34"/>
          <p:cNvSpPr/>
          <p:nvPr/>
        </p:nvSpPr>
        <p:spPr>
          <a:xfrm>
            <a:off x="0" y="0"/>
            <a:ext cx="342900" cy="51435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rcRect l="0" t="0" r="3460" b="0"/>
          <a:stretch>
            <a:fillRect/>
          </a:stretch>
        </p:blipFill>
        <p:spPr>
          <a:xfrm>
            <a:off x="7392499" y="4552393"/>
            <a:ext cx="1628212" cy="459162"/>
          </a:xfrm>
          <a:prstGeom prst="rect">
            <a:avLst/>
          </a:prstGeom>
          <a:ln w="12700">
            <a:miter lim="400000"/>
          </a:ln>
        </p:spPr>
      </p:pic>
      <p:sp>
        <p:nvSpPr>
          <p:cNvPr id="44" name="Title Text"/>
          <p:cNvSpPr txBox="1"/>
          <p:nvPr>
            <p:ph type="title"/>
          </p:nvPr>
        </p:nvSpPr>
        <p:spPr>
          <a:xfrm>
            <a:off x="946402" y="274320"/>
            <a:ext cx="7269483" cy="994172"/>
          </a:xfrm>
          <a:prstGeom prst="rect">
            <a:avLst/>
          </a:prstGeom>
        </p:spPr>
        <p:txBody>
          <a:bodyPr anchor="t"/>
          <a:lstStyle>
            <a:lvl1pPr>
              <a:defRPr sz="3300"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45" name="Body Level One…"/>
          <p:cNvSpPr txBox="1"/>
          <p:nvPr>
            <p:ph type="body" sz="half" idx="1"/>
          </p:nvPr>
        </p:nvSpPr>
        <p:spPr>
          <a:xfrm>
            <a:off x="946402" y="1371600"/>
            <a:ext cx="3360424" cy="3263504"/>
          </a:xfrm>
          <a:prstGeom prst="rect">
            <a:avLst/>
          </a:prstGeom>
        </p:spPr>
        <p:txBody>
          <a:bodyPr/>
          <a:lstStyle>
            <a:lvl1pPr marL="137160" indent="-137160">
              <a:lnSpc>
                <a:spcPct val="95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Arial"/>
              <a:buChar char="•"/>
              <a:defRPr sz="1300">
                <a:solidFill>
                  <a:srgbClr val="F2F2F2"/>
                </a:solidFill>
              </a:defRPr>
            </a:lvl1pPr>
            <a:lvl2pPr marL="354329" indent="-148587">
              <a:lnSpc>
                <a:spcPct val="95000"/>
              </a:lnSpc>
              <a:spcBef>
                <a:spcPts val="1000"/>
              </a:spcBef>
              <a:buClr>
                <a:schemeClr val="accent1"/>
              </a:buClr>
              <a:buFont typeface="Arial"/>
              <a:defRPr sz="1300">
                <a:solidFill>
                  <a:srgbClr val="F2F2F2"/>
                </a:solidFill>
              </a:defRPr>
            </a:lvl2pPr>
            <a:lvl3pPr marL="589787" indent="-178308">
              <a:lnSpc>
                <a:spcPct val="95000"/>
              </a:lnSpc>
              <a:spcBef>
                <a:spcPts val="1000"/>
              </a:spcBef>
              <a:buClr>
                <a:schemeClr val="accent1"/>
              </a:buClr>
              <a:buFont typeface="Arial"/>
              <a:defRPr sz="1300">
                <a:solidFill>
                  <a:srgbClr val="F2F2F2"/>
                </a:solidFill>
              </a:defRPr>
            </a:lvl3pPr>
            <a:lvl4pPr marL="795527" indent="-178305">
              <a:lnSpc>
                <a:spcPct val="95000"/>
              </a:lnSpc>
              <a:spcBef>
                <a:spcPts val="1000"/>
              </a:spcBef>
              <a:buClr>
                <a:schemeClr val="accent1"/>
              </a:buClr>
              <a:buFont typeface="Arial"/>
              <a:defRPr sz="1300">
                <a:solidFill>
                  <a:srgbClr val="F2F2F2"/>
                </a:solidFill>
              </a:defRPr>
            </a:lvl4pPr>
            <a:lvl5pPr marL="1001266" indent="-178308">
              <a:lnSpc>
                <a:spcPct val="95000"/>
              </a:lnSpc>
              <a:spcBef>
                <a:spcPts val="1000"/>
              </a:spcBef>
              <a:buClr>
                <a:schemeClr val="accent1"/>
              </a:buClr>
              <a:buFont typeface="Arial"/>
              <a:defRPr sz="1300">
                <a:solidFill>
                  <a:srgbClr val="F2F2F2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rcRect l="0" t="0" r="3460" b="0"/>
          <a:stretch>
            <a:fillRect/>
          </a:stretch>
        </p:blipFill>
        <p:spPr>
          <a:xfrm>
            <a:off x="7392499" y="4552393"/>
            <a:ext cx="1628212" cy="459162"/>
          </a:xfrm>
          <a:prstGeom prst="rect">
            <a:avLst/>
          </a:prstGeom>
          <a:ln w="12700">
            <a:miter lim="400000"/>
          </a:ln>
        </p:spPr>
      </p:pic>
      <p:sp>
        <p:nvSpPr>
          <p:cNvPr id="54" name="Title Text"/>
          <p:cNvSpPr txBox="1"/>
          <p:nvPr>
            <p:ph type="title"/>
          </p:nvPr>
        </p:nvSpPr>
        <p:spPr>
          <a:xfrm>
            <a:off x="946402" y="274320"/>
            <a:ext cx="7269483" cy="994172"/>
          </a:xfrm>
          <a:prstGeom prst="rect">
            <a:avLst/>
          </a:prstGeom>
        </p:spPr>
        <p:txBody>
          <a:bodyPr anchor="t"/>
          <a:lstStyle>
            <a:lvl1pPr>
              <a:defRPr sz="3300"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5" name="Body Level One…"/>
          <p:cNvSpPr txBox="1"/>
          <p:nvPr>
            <p:ph type="body" sz="quarter" idx="1"/>
          </p:nvPr>
        </p:nvSpPr>
        <p:spPr>
          <a:xfrm>
            <a:off x="946402" y="1285241"/>
            <a:ext cx="3360424" cy="548643"/>
          </a:xfrm>
          <a:prstGeom prst="rect">
            <a:avLst/>
          </a:prstGeom>
        </p:spPr>
        <p:txBody>
          <a:bodyPr anchor="b"/>
          <a:lstStyle>
            <a:lvl1pPr>
              <a:lnSpc>
                <a:spcPct val="95000"/>
              </a:lnSpc>
              <a:spcBef>
                <a:spcPts val="100"/>
              </a:spcBef>
              <a:defRPr sz="1500">
                <a:solidFill>
                  <a:srgbClr val="46464A"/>
                </a:solidFill>
              </a:defRPr>
            </a:lvl1pPr>
            <a:lvl2pPr marL="377187" indent="-171447">
              <a:lnSpc>
                <a:spcPct val="95000"/>
              </a:lnSpc>
              <a:spcBef>
                <a:spcPts val="100"/>
              </a:spcBef>
              <a:defRPr sz="1500">
                <a:solidFill>
                  <a:srgbClr val="46464A"/>
                </a:solidFill>
              </a:defRPr>
            </a:lvl2pPr>
            <a:lvl3pPr marL="617219" indent="-205740">
              <a:lnSpc>
                <a:spcPct val="95000"/>
              </a:lnSpc>
              <a:spcBef>
                <a:spcPts val="100"/>
              </a:spcBef>
              <a:defRPr sz="1500">
                <a:solidFill>
                  <a:srgbClr val="46464A"/>
                </a:solidFill>
              </a:defRPr>
            </a:lvl3pPr>
            <a:lvl4pPr marL="822958" indent="-205738">
              <a:lnSpc>
                <a:spcPct val="95000"/>
              </a:lnSpc>
              <a:spcBef>
                <a:spcPts val="100"/>
              </a:spcBef>
              <a:defRPr sz="1500">
                <a:solidFill>
                  <a:srgbClr val="46464A"/>
                </a:solidFill>
              </a:defRPr>
            </a:lvl4pPr>
            <a:lvl5pPr marL="1028699" indent="-205739">
              <a:lnSpc>
                <a:spcPct val="95000"/>
              </a:lnSpc>
              <a:spcBef>
                <a:spcPts val="100"/>
              </a:spcBef>
              <a:defRPr sz="1500">
                <a:solidFill>
                  <a:srgbClr val="46464A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" name="Shape 55"/>
          <p:cNvSpPr/>
          <p:nvPr>
            <p:ph type="body" sz="quarter" idx="21"/>
          </p:nvPr>
        </p:nvSpPr>
        <p:spPr>
          <a:xfrm>
            <a:off x="4594859" y="1285241"/>
            <a:ext cx="3360421" cy="548643"/>
          </a:xfrm>
          <a:prstGeom prst="rect">
            <a:avLst/>
          </a:prstGeom>
        </p:spPr>
        <p:txBody>
          <a:bodyPr anchor="b"/>
          <a:lstStyle/>
          <a:p>
            <a:pPr>
              <a:defRPr spc="0"/>
            </a:pPr>
          </a:p>
        </p:txBody>
      </p:sp>
      <p:sp>
        <p:nvSpPr>
          <p:cNvPr id="5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rcRect l="0" t="0" r="3460" b="0"/>
          <a:stretch>
            <a:fillRect/>
          </a:stretch>
        </p:blipFill>
        <p:spPr>
          <a:xfrm>
            <a:off x="7392499" y="4552393"/>
            <a:ext cx="1628212" cy="459162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Title Text"/>
          <p:cNvSpPr txBox="1"/>
          <p:nvPr>
            <p:ph type="title"/>
          </p:nvPr>
        </p:nvSpPr>
        <p:spPr>
          <a:xfrm>
            <a:off x="946402" y="274320"/>
            <a:ext cx="7269483" cy="994172"/>
          </a:xfrm>
          <a:prstGeom prst="rect">
            <a:avLst/>
          </a:prstGeom>
        </p:spPr>
        <p:txBody>
          <a:bodyPr anchor="t"/>
          <a:lstStyle>
            <a:lvl1pPr>
              <a:defRPr sz="3300"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rcRect l="0" t="0" r="3460" b="0"/>
          <a:stretch>
            <a:fillRect/>
          </a:stretch>
        </p:blipFill>
        <p:spPr>
          <a:xfrm>
            <a:off x="7392499" y="4552393"/>
            <a:ext cx="1628212" cy="459162"/>
          </a:xfrm>
          <a:prstGeom prst="rect">
            <a:avLst/>
          </a:prstGeom>
          <a:ln w="12700">
            <a:miter lim="400000"/>
          </a:ln>
        </p:spPr>
      </p:pic>
      <p:sp>
        <p:nvSpPr>
          <p:cNvPr id="7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rcRect l="0" t="0" r="3460" b="0"/>
          <a:stretch>
            <a:fillRect/>
          </a:stretch>
        </p:blipFill>
        <p:spPr>
          <a:xfrm>
            <a:off x="7392499" y="4552393"/>
            <a:ext cx="1628212" cy="459162"/>
          </a:xfrm>
          <a:prstGeom prst="rect">
            <a:avLst/>
          </a:prstGeom>
          <a:ln w="12700">
            <a:miter lim="400000"/>
          </a:ln>
        </p:spPr>
      </p:pic>
      <p:sp>
        <p:nvSpPr>
          <p:cNvPr id="82" name="Title Text"/>
          <p:cNvSpPr txBox="1"/>
          <p:nvPr>
            <p:ph type="title"/>
          </p:nvPr>
        </p:nvSpPr>
        <p:spPr>
          <a:xfrm>
            <a:off x="630936" y="342900"/>
            <a:ext cx="2400301" cy="120014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83" name="Body Level One…"/>
          <p:cNvSpPr txBox="1"/>
          <p:nvPr>
            <p:ph type="body" sz="half" idx="1"/>
          </p:nvPr>
        </p:nvSpPr>
        <p:spPr>
          <a:xfrm>
            <a:off x="3378200" y="514350"/>
            <a:ext cx="4559300" cy="4114800"/>
          </a:xfrm>
          <a:prstGeom prst="rect">
            <a:avLst/>
          </a:prstGeom>
        </p:spPr>
        <p:txBody>
          <a:bodyPr/>
          <a:lstStyle>
            <a:lvl1pPr marL="137160" indent="-137160">
              <a:lnSpc>
                <a:spcPct val="95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Arial"/>
              <a:buChar char="•"/>
              <a:defRPr sz="1500">
                <a:solidFill>
                  <a:srgbClr val="F2F2F2"/>
                </a:solidFill>
              </a:defRPr>
            </a:lvl1pPr>
            <a:lvl2pPr marL="363999" indent="-158261">
              <a:lnSpc>
                <a:spcPct val="95000"/>
              </a:lnSpc>
              <a:spcBef>
                <a:spcPts val="1000"/>
              </a:spcBef>
              <a:buClr>
                <a:schemeClr val="accent1"/>
              </a:buClr>
              <a:buFont typeface="Arial"/>
              <a:defRPr sz="1500">
                <a:solidFill>
                  <a:srgbClr val="F2F2F2"/>
                </a:solidFill>
              </a:defRPr>
            </a:lvl2pPr>
            <a:lvl3pPr marL="582930" indent="-171450">
              <a:lnSpc>
                <a:spcPct val="95000"/>
              </a:lnSpc>
              <a:spcBef>
                <a:spcPts val="1000"/>
              </a:spcBef>
              <a:buClr>
                <a:schemeClr val="accent1"/>
              </a:buClr>
              <a:buFont typeface="Arial"/>
              <a:defRPr sz="1500">
                <a:solidFill>
                  <a:srgbClr val="F2F2F2"/>
                </a:solidFill>
              </a:defRPr>
            </a:lvl3pPr>
            <a:lvl4pPr marL="822960" indent="-205740">
              <a:lnSpc>
                <a:spcPct val="95000"/>
              </a:lnSpc>
              <a:spcBef>
                <a:spcPts val="1000"/>
              </a:spcBef>
              <a:buClr>
                <a:schemeClr val="accent1"/>
              </a:buClr>
              <a:buFont typeface="Arial"/>
              <a:defRPr sz="1500">
                <a:solidFill>
                  <a:srgbClr val="F2F2F2"/>
                </a:solidFill>
              </a:defRPr>
            </a:lvl4pPr>
            <a:lvl5pPr marL="1028700" indent="-205738">
              <a:lnSpc>
                <a:spcPct val="95000"/>
              </a:lnSpc>
              <a:spcBef>
                <a:spcPts val="1000"/>
              </a:spcBef>
              <a:buClr>
                <a:schemeClr val="accent1"/>
              </a:buClr>
              <a:buFont typeface="Arial"/>
              <a:defRPr sz="1500">
                <a:solidFill>
                  <a:srgbClr val="F2F2F2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hape 82"/>
          <p:cNvSpPr/>
          <p:nvPr>
            <p:ph type="body" sz="quarter" idx="21"/>
          </p:nvPr>
        </p:nvSpPr>
        <p:spPr>
          <a:xfrm>
            <a:off x="630936" y="1574798"/>
            <a:ext cx="2400301" cy="2857506"/>
          </a:xfrm>
          <a:prstGeom prst="rect">
            <a:avLst/>
          </a:prstGeom>
        </p:spPr>
        <p:txBody>
          <a:bodyPr/>
          <a:lstStyle/>
          <a:p>
            <a:pPr>
              <a:defRPr spc="0"/>
            </a:pP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Shape 93"/>
          <p:cNvSpPr/>
          <p:nvPr>
            <p:ph type="pic" idx="21"/>
          </p:nvPr>
        </p:nvSpPr>
        <p:spPr>
          <a:xfrm>
            <a:off x="0" y="1"/>
            <a:ext cx="8469632" cy="384669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4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ng" descr="image1.png"/>
          <p:cNvPicPr>
            <a:picLocks noChangeAspect="1"/>
          </p:cNvPicPr>
          <p:nvPr/>
        </p:nvPicPr>
        <p:blipFill>
          <a:blip r:embed="rId2">
            <a:extLst/>
          </a:blip>
          <a:srcRect l="0" t="0" r="3460" b="0"/>
          <a:stretch>
            <a:fillRect/>
          </a:stretch>
        </p:blipFill>
        <p:spPr>
          <a:xfrm>
            <a:off x="7392499" y="4552393"/>
            <a:ext cx="1628212" cy="45916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91"/>
          <p:cNvSpPr/>
          <p:nvPr/>
        </p:nvSpPr>
        <p:spPr>
          <a:xfrm>
            <a:off x="-1" y="3829050"/>
            <a:ext cx="8469632" cy="1314450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pPr>
          </a:p>
        </p:txBody>
      </p:sp>
      <p:sp>
        <p:nvSpPr>
          <p:cNvPr id="4" name="Title Text"/>
          <p:cNvSpPr txBox="1"/>
          <p:nvPr>
            <p:ph type="title"/>
          </p:nvPr>
        </p:nvSpPr>
        <p:spPr>
          <a:xfrm>
            <a:off x="685800" y="3943350"/>
            <a:ext cx="7486650" cy="68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685800" y="4581442"/>
            <a:ext cx="7486650" cy="447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8469630" y="4629150"/>
            <a:ext cx="287778" cy="2946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>
            <a:lvl1pPr>
              <a:defRPr>
                <a:latin typeface="Century Schoolbook"/>
                <a:ea typeface="Century Schoolbook"/>
                <a:cs typeface="Century Schoolbook"/>
                <a:sym typeface="Century Schoolboo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38" strike="noStrike" sz="2100" u="none">
          <a:solidFill>
            <a:srgbClr val="FFFFFF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1pPr>
      <a:lvl2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38" strike="noStrike" sz="2100" u="none">
          <a:solidFill>
            <a:srgbClr val="FFFFFF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2pPr>
      <a:lvl3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38" strike="noStrike" sz="2100" u="none">
          <a:solidFill>
            <a:srgbClr val="FFFFFF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3pPr>
      <a:lvl4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38" strike="noStrike" sz="2100" u="none">
          <a:solidFill>
            <a:srgbClr val="FFFFFF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4pPr>
      <a:lvl5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38" strike="noStrike" sz="2100" u="none">
          <a:solidFill>
            <a:srgbClr val="FFFFFF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5pPr>
      <a:lvl6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38" strike="noStrike" sz="2100" u="none">
          <a:solidFill>
            <a:srgbClr val="FFFFFF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6pPr>
      <a:lvl7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38" strike="noStrike" sz="2100" u="none">
          <a:solidFill>
            <a:srgbClr val="FFFFFF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7pPr>
      <a:lvl8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38" strike="noStrike" sz="2100" u="none">
          <a:solidFill>
            <a:srgbClr val="FFFFFF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8pPr>
      <a:lvl9pPr marL="0" marR="0" indent="0" algn="l" defTabSz="6858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38" strike="noStrike" sz="2100" u="none">
          <a:solidFill>
            <a:srgbClr val="FFFFFF"/>
          </a:solidFill>
          <a:uFillTx/>
          <a:latin typeface="Century Schoolbook"/>
          <a:ea typeface="Century Schoolbook"/>
          <a:cs typeface="Century Schoolbook"/>
          <a:sym typeface="Century Schoolbook"/>
        </a:defRPr>
      </a:lvl9pPr>
    </p:titleStyle>
    <p:bodyStyle>
      <a:lvl1pPr marL="0" marR="0" indent="0" algn="l" defTabSz="685800" rtl="0" latinLnBrk="0">
        <a:lnSpc>
          <a:spcPct val="100000"/>
        </a:lnSpc>
        <a:spcBef>
          <a:spcPts val="600"/>
        </a:spcBef>
        <a:spcAft>
          <a:spcPts val="0"/>
        </a:spcAft>
        <a:buClrTx/>
        <a:buSzTx/>
        <a:buFontTx/>
        <a:buNone/>
        <a:tabLst/>
        <a:defRPr b="0" baseline="0" cap="none" i="0" spc="8" strike="noStrike" sz="900" u="none">
          <a:solidFill>
            <a:srgbClr val="D9D9D9"/>
          </a:solidFill>
          <a:uFillTx/>
          <a:latin typeface="Arial"/>
          <a:ea typeface="Arial"/>
          <a:cs typeface="Arial"/>
          <a:sym typeface="Arial"/>
        </a:defRPr>
      </a:lvl1pPr>
      <a:lvl2pPr marL="308608" marR="0" indent="-102868" algn="l" defTabSz="6858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●"/>
        <a:tabLst/>
        <a:defRPr b="0" baseline="0" cap="none" i="0" spc="8" strike="noStrike" sz="900" u="none">
          <a:solidFill>
            <a:srgbClr val="D9D9D9"/>
          </a:solidFill>
          <a:uFillTx/>
          <a:latin typeface="Arial"/>
          <a:ea typeface="Arial"/>
          <a:cs typeface="Arial"/>
          <a:sym typeface="Arial"/>
        </a:defRPr>
      </a:lvl2pPr>
      <a:lvl3pPr marL="534923" marR="0" indent="-123444" algn="l" defTabSz="6858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●"/>
        <a:tabLst/>
        <a:defRPr b="0" baseline="0" cap="none" i="0" spc="8" strike="noStrike" sz="900" u="none">
          <a:solidFill>
            <a:srgbClr val="D9D9D9"/>
          </a:solidFill>
          <a:uFillTx/>
          <a:latin typeface="Arial"/>
          <a:ea typeface="Arial"/>
          <a:cs typeface="Arial"/>
          <a:sym typeface="Arial"/>
        </a:defRPr>
      </a:lvl3pPr>
      <a:lvl4pPr marL="740662" marR="0" indent="-123442" algn="l" defTabSz="6858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●"/>
        <a:tabLst/>
        <a:defRPr b="0" baseline="0" cap="none" i="0" spc="8" strike="noStrike" sz="900" u="none">
          <a:solidFill>
            <a:srgbClr val="D9D9D9"/>
          </a:solidFill>
          <a:uFillTx/>
          <a:latin typeface="Arial"/>
          <a:ea typeface="Arial"/>
          <a:cs typeface="Arial"/>
          <a:sym typeface="Arial"/>
        </a:defRPr>
      </a:lvl4pPr>
      <a:lvl5pPr marL="946402" marR="0" indent="-123444" algn="l" defTabSz="6858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●"/>
        <a:tabLst/>
        <a:defRPr b="0" baseline="0" cap="none" i="0" spc="8" strike="noStrike" sz="900" u="none">
          <a:solidFill>
            <a:srgbClr val="D9D9D9"/>
          </a:solidFill>
          <a:uFillTx/>
          <a:latin typeface="Arial"/>
          <a:ea typeface="Arial"/>
          <a:cs typeface="Arial"/>
          <a:sym typeface="Arial"/>
        </a:defRPr>
      </a:lvl5pPr>
      <a:lvl6pPr marL="1182855" marR="0" indent="-154305" algn="l" defTabSz="6858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●"/>
        <a:tabLst/>
        <a:defRPr b="0" baseline="0" cap="none" i="0" spc="8" strike="noStrike" sz="900" u="none">
          <a:solidFill>
            <a:srgbClr val="D9D9D9"/>
          </a:solidFill>
          <a:uFillTx/>
          <a:latin typeface="Arial"/>
          <a:ea typeface="Arial"/>
          <a:cs typeface="Arial"/>
          <a:sym typeface="Arial"/>
        </a:defRPr>
      </a:lvl6pPr>
      <a:lvl7pPr marL="1407853" marR="0" indent="-154303" algn="l" defTabSz="6858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●"/>
        <a:tabLst/>
        <a:defRPr b="0" baseline="0" cap="none" i="0" spc="8" strike="noStrike" sz="900" u="none">
          <a:solidFill>
            <a:srgbClr val="D9D9D9"/>
          </a:solidFill>
          <a:uFillTx/>
          <a:latin typeface="Arial"/>
          <a:ea typeface="Arial"/>
          <a:cs typeface="Arial"/>
          <a:sym typeface="Arial"/>
        </a:defRPr>
      </a:lvl7pPr>
      <a:lvl8pPr marL="1632854" marR="0" indent="-154305" algn="l" defTabSz="6858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●"/>
        <a:tabLst/>
        <a:defRPr b="0" baseline="0" cap="none" i="0" spc="8" strike="noStrike" sz="900" u="none">
          <a:solidFill>
            <a:srgbClr val="D9D9D9"/>
          </a:solidFill>
          <a:uFillTx/>
          <a:latin typeface="Arial"/>
          <a:ea typeface="Arial"/>
          <a:cs typeface="Arial"/>
          <a:sym typeface="Arial"/>
        </a:defRPr>
      </a:lvl8pPr>
      <a:lvl9pPr marL="1857855" marR="0" indent="-154304" algn="l" defTabSz="6858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●"/>
        <a:tabLst/>
        <a:defRPr b="0" baseline="0" cap="none" i="0" spc="8" strike="noStrike" sz="900" u="none">
          <a:solidFill>
            <a:srgbClr val="D9D9D9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1pPr>
      <a:lvl2pPr marL="0" marR="0" indent="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2pPr>
      <a:lvl3pPr marL="0" marR="0" indent="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3pPr>
      <a:lvl4pPr marL="0" marR="0" indent="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4pPr>
      <a:lvl5pPr marL="0" marR="0" indent="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5pPr>
      <a:lvl6pPr marL="0" marR="0" indent="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6pPr>
      <a:lvl7pPr marL="0" marR="0" indent="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7pPr>
      <a:lvl8pPr marL="0" marR="0" indent="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8pPr>
      <a:lvl9pPr marL="0" marR="0" indent="0" algn="l" defTabSz="3429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300" u="none">
          <a:solidFill>
            <a:schemeClr val="tx1"/>
          </a:solidFill>
          <a:uFillTx/>
          <a:latin typeface="+mn-lt"/>
          <a:ea typeface="+mn-ea"/>
          <a:cs typeface="+mn-cs"/>
          <a:sym typeface="Century Schoolboo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/>
        </p:nvSpPr>
        <p:spPr>
          <a:xfrm>
            <a:off x="7352396" y="488115"/>
            <a:ext cx="1791607" cy="6596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PROJECT TITLE</a:t>
            </a:r>
          </a:p>
          <a:p>
            <a:pPr>
              <a:defRPr sz="8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Title and Location</a:t>
            </a:r>
          </a:p>
          <a:p>
            <a:pPr>
              <a:defRPr sz="8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pPr>
          </a:p>
          <a:p>
            <a:pPr>
              <a:defRPr b="1" sz="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MEMORIAL</a:t>
            </a:r>
          </a:p>
          <a:p>
            <a:pPr>
              <a:defRPr sz="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Text</a:t>
            </a:r>
          </a:p>
        </p:txBody>
      </p:sp>
      <p:sp>
        <p:nvSpPr>
          <p:cNvPr id="135" name="Shape 135"/>
          <p:cNvSpPr txBox="1"/>
          <p:nvPr>
            <p:ph type="body" idx="1"/>
          </p:nvPr>
        </p:nvSpPr>
        <p:spPr>
          <a:xfrm>
            <a:off x="152394" y="171446"/>
            <a:ext cx="7200004" cy="4800002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6" name="Shape 136"/>
          <p:cNvSpPr txBox="1"/>
          <p:nvPr/>
        </p:nvSpPr>
        <p:spPr>
          <a:xfrm>
            <a:off x="7352396" y="171446"/>
            <a:ext cx="1668318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000">
                <a:solidFill>
                  <a:srgbClr val="F2F2F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ENTRY ID: 000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View">
  <a:themeElements>
    <a:clrScheme name="View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0000FF"/>
      </a:hlink>
      <a:folHlink>
        <a:srgbClr val="FF00FF"/>
      </a:folHlink>
    </a:clrScheme>
    <a:fontScheme name="View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View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15240" dir="5400000">
              <a:srgbClr val="000000">
                <a:alpha val="75000"/>
              </a:srgbClr>
            </a:outerShdw>
          </a:effectLst>
        </a:effectStyle>
        <a:effectStyle>
          <a:effectLst>
            <a:outerShdw sx="100000" sy="100000" kx="0" ky="0" algn="b" rotWithShape="0" blurRad="50800" dist="15240" dir="5400000">
              <a:srgbClr val="000000">
                <a:alpha val="75000"/>
              </a:srgbClr>
            </a:outerShdw>
          </a:effectLst>
        </a:effectStyle>
        <a:effectStyle>
          <a:effectLst>
            <a:outerShdw sx="100000" sy="100000" kx="0" ky="0" algn="b" rotWithShape="0" blurRad="50800" dist="15240" dir="5400000">
              <a:srgbClr val="000000">
                <a:alpha val="7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15240" dir="5400000">
            <a:srgbClr val="000000">
              <a:alpha val="7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3429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3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15240" dir="5400000">
            <a:srgbClr val="000000">
              <a:alpha val="7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3429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3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View">
  <a:themeElements>
    <a:clrScheme name="View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0000FF"/>
      </a:hlink>
      <a:folHlink>
        <a:srgbClr val="FF00FF"/>
      </a:folHlink>
    </a:clrScheme>
    <a:fontScheme name="View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View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15240" dir="5400000">
              <a:srgbClr val="000000">
                <a:alpha val="75000"/>
              </a:srgbClr>
            </a:outerShdw>
          </a:effectLst>
        </a:effectStyle>
        <a:effectStyle>
          <a:effectLst>
            <a:outerShdw sx="100000" sy="100000" kx="0" ky="0" algn="b" rotWithShape="0" blurRad="50800" dist="15240" dir="5400000">
              <a:srgbClr val="000000">
                <a:alpha val="75000"/>
              </a:srgbClr>
            </a:outerShdw>
          </a:effectLst>
        </a:effectStyle>
        <a:effectStyle>
          <a:effectLst>
            <a:outerShdw sx="100000" sy="100000" kx="0" ky="0" algn="b" rotWithShape="0" blurRad="50800" dist="15240" dir="5400000">
              <a:srgbClr val="000000">
                <a:alpha val="7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15240" dir="5400000">
            <a:srgbClr val="000000">
              <a:alpha val="7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3429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3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15240" dir="5400000">
            <a:srgbClr val="000000">
              <a:alpha val="7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3429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3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